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achat.ru/IMG/623/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827584" y="1412776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i="1">
                <a:latin typeface="Times New Roman"/>
                <a:cs typeface="Times New Roman"/>
              </a:rPr>
              <a:t>Консультация для родителей </a:t>
            </a:r>
            <a:endParaRPr/>
          </a:p>
          <a:p>
            <a:pPr algn="ctr">
              <a:defRPr/>
            </a:pPr>
            <a:r>
              <a:rPr lang="ru-RU" sz="3200" i="1">
                <a:latin typeface="Times New Roman"/>
                <a:cs typeface="Times New Roman"/>
              </a:rPr>
              <a:t>«Методика обучения счёту и основам математики детей через игровую деятельность»</a:t>
            </a:r>
            <a:endParaRPr lang="ru-RU" sz="3200" i="1">
              <a:latin typeface="Times New Roman"/>
              <a:cs typeface="Times New Roman"/>
            </a:endParaRPr>
          </a:p>
        </p:txBody>
      </p:sp>
      <p:sp>
        <p:nvSpPr>
          <p:cNvPr id="190217334" name=""/>
          <p:cNvSpPr txBox="1"/>
          <p:nvPr/>
        </p:nvSpPr>
        <p:spPr bwMode="auto">
          <a:xfrm flipH="0" flipV="0">
            <a:off x="1588402" y="299860"/>
            <a:ext cx="6070369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>
                <a:latin typeface="Times New Roman"/>
                <a:cs typeface="Times New Roman"/>
              </a:rPr>
              <a:t>МБДОУ детский сад «Березка» р.п.Вознесенское Нижегородской области</a:t>
            </a:r>
            <a:endParaRPr/>
          </a:p>
        </p:txBody>
      </p:sp>
      <p:sp>
        <p:nvSpPr>
          <p:cNvPr id="1520155703" name=""/>
          <p:cNvSpPr txBox="1"/>
          <p:nvPr/>
        </p:nvSpPr>
        <p:spPr bwMode="auto">
          <a:xfrm flipH="0" flipV="0">
            <a:off x="5786458" y="3871735"/>
            <a:ext cx="3177807" cy="9144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>
                <a:latin typeface="Times New Roman"/>
                <a:cs typeface="Times New Roman"/>
              </a:rPr>
              <a:t>Подготовила: Майорова Светлана Александровна,</a:t>
            </a:r>
            <a:endParaRPr>
              <a:latin typeface="Times New Roman"/>
              <a:cs typeface="Times New Roman"/>
            </a:endParaRPr>
          </a:p>
          <a:p>
            <a:pPr algn="r">
              <a:defRPr/>
            </a:pPr>
            <a:r>
              <a:rPr>
                <a:latin typeface="Times New Roman"/>
                <a:cs typeface="Times New Roman"/>
              </a:rPr>
              <a:t>воспитатель </a:t>
            </a:r>
            <a:r>
              <a:rPr lang="en-US">
                <a:latin typeface="Times New Roman"/>
                <a:cs typeface="Times New Roman"/>
              </a:rPr>
              <a:t>I</a:t>
            </a:r>
            <a:r>
              <a:rPr lang="ru-RU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кв.категории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nsportal.ru/sites/default/files/2016/11/02/slayd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35696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sportal.ru/sites/default/files/2016/11/02/slayd1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35696" y="0"/>
            <a:ext cx="5150346" cy="68671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achat.ru/IMG/623/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899592" y="1484784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В дошкольном возрасте закладываются основы знаний, необходимые ребенку в школе. Математика представляет собой сложную науку, которая может вызывать определенные трудности во время школьного обучения. К тому же далеко не все дети имеют склонности и обладают математическим складом ума, поэтому про подготовке к школе важно познакомить ребенка с основами счёта.</a:t>
            </a:r>
            <a:endParaRPr lang="ru-RU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sportal.ru/sites/default/files/2016/11/02/slayd2_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63687" y="-3382"/>
            <a:ext cx="5078338" cy="67711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sportal.ru/sites/default/files/2016/11/02/slayd3_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70534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sportal.ru/sites/default/files/2016/11/02/slayd4_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691680" y="0"/>
            <a:ext cx="5150346" cy="68671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sportal.ru/sites/default/files/2016/11/02/slayd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35696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nsportal.ru/sites/default/files/2016/11/02/slayd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691680" y="0"/>
            <a:ext cx="5150346" cy="68671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nsportal.ru/sites/default/files/2016/11/02/slayd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907704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nsportal.ru/sites/default/files/2016/11/02/slayd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63687" y="-9127"/>
            <a:ext cx="5150346" cy="68671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Р7-Офис/7.2.1.14</Application>
  <DocSecurity>0</DocSecurity>
  <PresentationFormat>Экран (4:3)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Asus</dc:creator>
  <cp:keywords/>
  <dc:description/>
  <dc:identifier/>
  <dc:language/>
  <cp:lastModifiedBy/>
  <cp:revision>6</cp:revision>
  <dcterms:created xsi:type="dcterms:W3CDTF">2018-03-03T08:26:48Z</dcterms:created>
  <dcterms:modified xsi:type="dcterms:W3CDTF">2025-03-25T08:21:13Z</dcterms:modified>
  <cp:category/>
  <cp:contentStatus/>
  <cp:version/>
</cp:coreProperties>
</file>